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F746-084E-F84D-9AC6-01E1553228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6774-3684-6C49-AFD3-C5ACA11F16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F746-084E-F84D-9AC6-01E1553228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6774-3684-6C49-AFD3-C5ACA11F16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F746-084E-F84D-9AC6-01E1553228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6774-3684-6C49-AFD3-C5ACA11F16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F746-084E-F84D-9AC6-01E1553228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6774-3684-6C49-AFD3-C5ACA11F16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F746-084E-F84D-9AC6-01E1553228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6774-3684-6C49-AFD3-C5ACA11F16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F746-084E-F84D-9AC6-01E1553228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6774-3684-6C49-AFD3-C5ACA11F16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F746-084E-F84D-9AC6-01E1553228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6774-3684-6C49-AFD3-C5ACA11F16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F746-084E-F84D-9AC6-01E1553228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6774-3684-6C49-AFD3-C5ACA11F16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F746-084E-F84D-9AC6-01E1553228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6774-3684-6C49-AFD3-C5ACA11F16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F746-084E-F84D-9AC6-01E1553228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6774-3684-6C49-AFD3-C5ACA11F16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F746-084E-F84D-9AC6-01E1553228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6774-3684-6C49-AFD3-C5ACA11F16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3F746-084E-F84D-9AC6-01E15532284E}" type="datetimeFigureOut">
              <a:rPr lang="en-US" smtClean="0"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66774-3684-6C49-AFD3-C5ACA11F163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XBqHkraf8iE&amp;feature=related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Alpha particles are helium nuclei.</a:t>
            </a:r>
          </a:p>
          <a:p>
            <a:r>
              <a:rPr lang="en-US" dirty="0" err="1" smtClean="0"/>
              <a:t>Undeflected</a:t>
            </a:r>
            <a:r>
              <a:rPr lang="en-US" dirty="0" smtClean="0"/>
              <a:t> by lightweight –</a:t>
            </a:r>
            <a:r>
              <a:rPr lang="en-US" dirty="0" err="1" smtClean="0"/>
              <a:t>e</a:t>
            </a:r>
            <a:endParaRPr lang="en-US" dirty="0" smtClean="0"/>
          </a:p>
          <a:p>
            <a:r>
              <a:rPr lang="en-US" dirty="0" smtClean="0"/>
              <a:t>Does scatter when it hits a nuclei.</a:t>
            </a:r>
          </a:p>
          <a:p>
            <a:r>
              <a:rPr lang="en-US" dirty="0" smtClean="0">
                <a:hlinkClick r:id="rId2"/>
              </a:rPr>
              <a:t>http://www.youtube.com/watch?v=XBqHkraf8iE&amp;feature=related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2.3 NUCLEAR STRUCTURE; ISOTOPES</a:t>
            </a:r>
          </a:p>
          <a:p>
            <a:pPr>
              <a:buFontTx/>
              <a:buChar char="-"/>
            </a:pPr>
            <a:r>
              <a:rPr lang="en-US" dirty="0" smtClean="0"/>
              <a:t>How alpha particles scatter tells us the charge of a nucleus.</a:t>
            </a:r>
          </a:p>
          <a:p>
            <a:pPr>
              <a:buFontTx/>
              <a:buChar char="-"/>
            </a:pPr>
            <a:r>
              <a:rPr lang="en-US" b="1" dirty="0" smtClean="0"/>
              <a:t>Atomic</a:t>
            </a:r>
            <a:r>
              <a:rPr lang="en-US" dirty="0" smtClean="0"/>
              <a:t> </a:t>
            </a:r>
            <a:r>
              <a:rPr lang="en-US" b="1" dirty="0" smtClean="0"/>
              <a:t>number</a:t>
            </a:r>
            <a:r>
              <a:rPr lang="en-US" dirty="0" smtClean="0"/>
              <a:t>: tells us the charge and the number of electrons.</a:t>
            </a:r>
          </a:p>
          <a:p>
            <a:pPr>
              <a:buFontTx/>
              <a:buChar char="-"/>
            </a:pPr>
            <a:r>
              <a:rPr lang="en-US" b="1" dirty="0" smtClean="0"/>
              <a:t>Proton</a:t>
            </a:r>
            <a:r>
              <a:rPr lang="en-US" dirty="0" smtClean="0"/>
              <a:t>: nuclear particle having a positive charge equal to that of the electron and a mass more than 1800 times that of the electron.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DSCN3299.JPG"/>
          <p:cNvPicPr>
            <a:picLocks noChangeAspect="1"/>
          </p:cNvPicPr>
          <p:nvPr/>
        </p:nvPicPr>
        <p:blipFill>
          <a:blip r:embed="rId2"/>
          <a:srcRect l="4500" t="16000" r="5250" b="15000"/>
          <a:stretch>
            <a:fillRect/>
          </a:stretch>
        </p:blipFill>
        <p:spPr>
          <a:xfrm rot="16200000">
            <a:off x="1176317" y="1444172"/>
            <a:ext cx="6770765" cy="38824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Atomic number: number of protons in the nucleus of an atom.</a:t>
            </a:r>
          </a:p>
          <a:p>
            <a:r>
              <a:rPr lang="en-US" dirty="0" smtClean="0"/>
              <a:t>Element: substance whose atoms all have the same atomic number.</a:t>
            </a:r>
          </a:p>
          <a:p>
            <a:r>
              <a:rPr lang="en-US" dirty="0" smtClean="0"/>
              <a:t>Neutron: mass almost identical to protons, no electric charge.</a:t>
            </a:r>
          </a:p>
          <a:p>
            <a:r>
              <a:rPr lang="en-US" dirty="0" smtClean="0"/>
              <a:t>Chadwick: discovered neutral particles.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Macintosh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1</cp:revision>
  <dcterms:created xsi:type="dcterms:W3CDTF">2011-09-15T12:45:51Z</dcterms:created>
  <dcterms:modified xsi:type="dcterms:W3CDTF">2011-09-15T12:46:06Z</dcterms:modified>
</cp:coreProperties>
</file>